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85" r:id="rId3"/>
    <p:sldId id="282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002B"/>
    <a:srgbClr val="658D1B"/>
    <a:srgbClr val="8246AF"/>
    <a:srgbClr val="00A9E0"/>
    <a:srgbClr val="003DA5"/>
    <a:srgbClr val="00AB8E"/>
    <a:srgbClr val="7A99AC"/>
    <a:srgbClr val="D4ECE7"/>
    <a:srgbClr val="EEF8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97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7B827-01B0-40C7-BA68-3ACC7CEACCE7}" type="datetimeFigureOut">
              <a:rPr lang="cs-CZ" smtClean="0"/>
              <a:t>1.2.2016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1BD250-9BF5-4AE8-86BD-080F3A22271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640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29319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9067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1BD250-9BF5-4AE8-86BD-080F3A22271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315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text 15"/>
          <p:cNvSpPr>
            <a:spLocks noGrp="1"/>
          </p:cNvSpPr>
          <p:nvPr>
            <p:ph type="body" sz="quarter" idx="11" hasCustomPrompt="1"/>
          </p:nvPr>
        </p:nvSpPr>
        <p:spPr>
          <a:xfrm>
            <a:off x="896938" y="3933824"/>
            <a:ext cx="7127875" cy="122336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aseline="0"/>
            </a:lvl1pPr>
          </a:lstStyle>
          <a:p>
            <a:pPr lvl="0"/>
            <a:r>
              <a:rPr lang="cs-CZ" smtClean="0"/>
              <a:t>doplňující popis prezentace</a:t>
            </a:r>
            <a:endParaRPr lang="cs-CZ"/>
          </a:p>
        </p:txBody>
      </p:sp>
      <p:sp>
        <p:nvSpPr>
          <p:cNvPr id="18" name="Zástupný symbol pro text 17"/>
          <p:cNvSpPr>
            <a:spLocks noGrp="1"/>
          </p:cNvSpPr>
          <p:nvPr>
            <p:ph type="body" sz="quarter" idx="12" hasCustomPrompt="1"/>
          </p:nvPr>
        </p:nvSpPr>
        <p:spPr>
          <a:xfrm>
            <a:off x="896938" y="5661496"/>
            <a:ext cx="5043487" cy="431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/>
            </a:lvl1pPr>
          </a:lstStyle>
          <a:p>
            <a:pPr lvl="0"/>
            <a:r>
              <a:rPr lang="cs-CZ" smtClean="0"/>
              <a:t>Autor: Jméno Příjmení</a:t>
            </a:r>
            <a:endParaRPr lang="cs-CZ"/>
          </a:p>
        </p:txBody>
      </p:sp>
      <p:sp>
        <p:nvSpPr>
          <p:cNvPr id="20" name="Zástupný symbol pro text 19"/>
          <p:cNvSpPr>
            <a:spLocks noGrp="1"/>
          </p:cNvSpPr>
          <p:nvPr>
            <p:ph type="body" sz="quarter" idx="13" hasCustomPrompt="1"/>
          </p:nvPr>
        </p:nvSpPr>
        <p:spPr>
          <a:xfrm>
            <a:off x="6156325" y="5661496"/>
            <a:ext cx="1871663" cy="431800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600"/>
            </a:lvl1pPr>
          </a:lstStyle>
          <a:p>
            <a:pPr lvl="0"/>
            <a:r>
              <a:rPr lang="cs-CZ" smtClean="0"/>
              <a:t>datum</a:t>
            </a:r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 hasCustomPrompt="1"/>
          </p:nvPr>
        </p:nvSpPr>
        <p:spPr>
          <a:xfrm>
            <a:off x="899592" y="2852936"/>
            <a:ext cx="7128792" cy="936104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cs-CZ" smtClean="0"/>
              <a:t>HLAVNÍ NÁZEV</a:t>
            </a:r>
            <a:br>
              <a:rPr lang="cs-CZ" smtClean="0"/>
            </a:br>
            <a:r>
              <a:rPr lang="cs-CZ" smtClean="0"/>
              <a:t>PREZENTACE</a:t>
            </a:r>
            <a:endParaRPr lang="cs-CZ"/>
          </a:p>
        </p:txBody>
      </p:sp>
      <p:pic>
        <p:nvPicPr>
          <p:cNvPr id="3" name="Obrázek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643" y="915983"/>
            <a:ext cx="4112715" cy="101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862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nadpis snímku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2800" baseline="0"/>
            </a:lvl1pPr>
            <a:lvl2pPr marL="742950" indent="-285750">
              <a:buFont typeface="Wingdings" panose="05000000000000000000" pitchFamily="2" charset="2"/>
              <a:buChar char="§"/>
              <a:defRPr sz="2400"/>
            </a:lvl2pPr>
            <a:lvl3pPr marL="1143000" indent="-228600">
              <a:buFont typeface="Wingdings" panose="05000000000000000000" pitchFamily="2" charset="2"/>
              <a:buChar char="§"/>
              <a:defRPr sz="2000"/>
            </a:lvl3pPr>
            <a:lvl4pPr marL="1600200" indent="-228600">
              <a:buFont typeface="Wingdings" panose="05000000000000000000" pitchFamily="2" charset="2"/>
              <a:buChar char="§"/>
              <a:defRPr sz="1800"/>
            </a:lvl4pPr>
            <a:lvl5pPr marL="2057400" indent="-228600">
              <a:buFont typeface="Wingdings" panose="05000000000000000000" pitchFamily="2" charset="2"/>
              <a:buChar char="§"/>
              <a:defRPr sz="2800"/>
            </a:lvl5pPr>
          </a:lstStyle>
          <a:p>
            <a:pPr lvl="0"/>
            <a:r>
              <a:rPr lang="cs-CZ" smtClean="0"/>
              <a:t>Kliknutím na některou z ikon můžete vložit libovolný objekt (obrázek, graf, tabulku atd.)</a:t>
            </a:r>
          </a:p>
        </p:txBody>
      </p:sp>
    </p:spTree>
    <p:extLst>
      <p:ext uri="{BB962C8B-B14F-4D97-AF65-F5344CB8AC3E}">
        <p14:creationId xmlns:p14="http://schemas.microsoft.com/office/powerpoint/2010/main" val="241259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nadpis snímku</a:t>
            </a:r>
            <a:endParaRPr lang="cs-CZ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/>
          </p:nvPr>
        </p:nvSpPr>
        <p:spPr>
          <a:xfrm>
            <a:off x="468313" y="1628775"/>
            <a:ext cx="3959225" cy="467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endParaRPr lang="cs-CZ"/>
          </a:p>
        </p:txBody>
      </p:sp>
      <p:sp>
        <p:nvSpPr>
          <p:cNvPr id="10" name="Zástupný symbol pro text 8"/>
          <p:cNvSpPr>
            <a:spLocks noGrp="1"/>
          </p:cNvSpPr>
          <p:nvPr>
            <p:ph type="body" sz="quarter" idx="11"/>
          </p:nvPr>
        </p:nvSpPr>
        <p:spPr>
          <a:xfrm>
            <a:off x="4716016" y="1628800"/>
            <a:ext cx="3959225" cy="4679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604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nadpis snímku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1pPr>
            <a:lvl2pPr marL="742950" indent="-285750">
              <a:buClr>
                <a:srgbClr val="FF0000"/>
              </a:buClr>
              <a:buFont typeface="Wingdings" panose="05000000000000000000" pitchFamily="2" charset="2"/>
              <a:buChar char="§"/>
              <a:defRPr sz="2000"/>
            </a:lvl2pPr>
            <a:lvl3pPr marL="11430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800"/>
            </a:lvl3pPr>
            <a:lvl4pPr marL="16002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4pPr>
            <a:lvl5pPr marL="2057400" indent="-228600">
              <a:buClr>
                <a:srgbClr val="FF0000"/>
              </a:buClr>
              <a:buFont typeface="Wingdings" panose="05000000000000000000" pitchFamily="2" charset="2"/>
              <a:buChar char="§"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</p:spTree>
    <p:extLst>
      <p:ext uri="{BB962C8B-B14F-4D97-AF65-F5344CB8AC3E}">
        <p14:creationId xmlns:p14="http://schemas.microsoft.com/office/powerpoint/2010/main" val="1177050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atič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960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1104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 userDrawn="1"/>
        </p:nvSpPr>
        <p:spPr>
          <a:xfrm>
            <a:off x="440267" y="6453397"/>
            <a:ext cx="8703733" cy="404603"/>
          </a:xfrm>
          <a:prstGeom prst="rect">
            <a:avLst/>
          </a:prstGeom>
          <a:solidFill>
            <a:srgbClr val="658D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" y="6453397"/>
            <a:ext cx="404664" cy="404664"/>
          </a:xfrm>
          <a:prstGeom prst="rect">
            <a:avLst/>
          </a:prstGeom>
        </p:spPr>
      </p:pic>
      <p:sp>
        <p:nvSpPr>
          <p:cNvPr id="8" name="TextovéPole 7"/>
          <p:cNvSpPr txBox="1"/>
          <p:nvPr userDrawn="1"/>
        </p:nvSpPr>
        <p:spPr>
          <a:xfrm>
            <a:off x="467544" y="6505599"/>
            <a:ext cx="86764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smtClean="0">
                <a:solidFill>
                  <a:schemeClr val="bg1"/>
                </a:solidFill>
              </a:rPr>
              <a:t>Fakulta stavební</a:t>
            </a:r>
            <a:r>
              <a:rPr lang="cs-CZ" sz="1400" b="1" baseline="0" smtClean="0">
                <a:solidFill>
                  <a:schemeClr val="bg1"/>
                </a:solidFill>
              </a:rPr>
              <a:t> </a:t>
            </a:r>
            <a:r>
              <a:rPr lang="cs-CZ" sz="1400" b="1" smtClean="0">
                <a:solidFill>
                  <a:schemeClr val="bg1"/>
                </a:solidFill>
                <a:latin typeface="Calibri"/>
              </a:rPr>
              <a:t>• </a:t>
            </a:r>
            <a:r>
              <a:rPr lang="cs-CZ" sz="1400" b="1" smtClean="0">
                <a:solidFill>
                  <a:schemeClr val="bg1"/>
                </a:solidFill>
              </a:rPr>
              <a:t>Vysoké </a:t>
            </a:r>
            <a:r>
              <a:rPr lang="cs-CZ" sz="1400" b="1" baseline="0" smtClean="0">
                <a:solidFill>
                  <a:schemeClr val="bg1"/>
                </a:solidFill>
              </a:rPr>
              <a:t>učení technické v Brně</a:t>
            </a:r>
            <a:endParaRPr lang="cs-CZ" sz="1400" b="1" u="sng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7624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05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text 1"/>
          <p:cNvSpPr>
            <a:spLocks noGrp="1"/>
          </p:cNvSpPr>
          <p:nvPr>
            <p:ph type="body" sz="quarter" idx="11"/>
          </p:nvPr>
        </p:nvSpPr>
        <p:spPr>
          <a:xfrm>
            <a:off x="896938" y="3933056"/>
            <a:ext cx="7127875" cy="1223367"/>
          </a:xfrm>
        </p:spPr>
        <p:txBody>
          <a:bodyPr/>
          <a:lstStyle/>
          <a:p>
            <a:r>
              <a:rPr lang="cs-CZ" smtClean="0"/>
              <a:t>studium / struktura / věda a výzkum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cs-CZ" smtClean="0"/>
              <a:t>Autor: Jméno Příjmení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mtClean="0"/>
              <a:t>28. leden 2016</a:t>
            </a:r>
            <a:endParaRPr lang="cs-CZ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PREZENTACE </a:t>
            </a:r>
            <a:br>
              <a:rPr lang="cs-CZ" smtClean="0"/>
            </a:br>
            <a:r>
              <a:rPr lang="cs-CZ" smtClean="0"/>
              <a:t>FAKULTY STAVEBNÍ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8467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2052131"/>
            <a:ext cx="9144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4000" b="1" smtClean="0">
                <a:latin typeface="+mj-lt"/>
              </a:rPr>
              <a:t>děkujeme Vám</a:t>
            </a:r>
          </a:p>
          <a:p>
            <a:pPr algn="ctr"/>
            <a:r>
              <a:rPr lang="cs-CZ" sz="4000" b="1">
                <a:latin typeface="+mj-lt"/>
              </a:rPr>
              <a:t>z</a:t>
            </a:r>
            <a:r>
              <a:rPr lang="cs-CZ" sz="4000" b="1" smtClean="0">
                <a:latin typeface="+mj-lt"/>
              </a:rPr>
              <a:t>a pozornost</a:t>
            </a:r>
          </a:p>
          <a:p>
            <a:pPr algn="ctr"/>
            <a:endParaRPr lang="cs-CZ" sz="4000" b="1">
              <a:latin typeface="+mj-lt"/>
            </a:endParaRPr>
          </a:p>
          <a:p>
            <a:pPr algn="ctr"/>
            <a:r>
              <a:rPr lang="cs-CZ" sz="4000" b="1" smtClean="0">
                <a:solidFill>
                  <a:srgbClr val="E4002B"/>
                </a:solidFill>
                <a:latin typeface="+mj-lt"/>
              </a:rPr>
              <a:t>www.fce.vutbr.cz</a:t>
            </a:r>
            <a:endParaRPr lang="cs-CZ" sz="4000" b="1">
              <a:solidFill>
                <a:srgbClr val="E4002B"/>
              </a:solidFill>
              <a:latin typeface="+mj-lt"/>
            </a:endParaRPr>
          </a:p>
          <a:p>
            <a:pPr algn="ctr"/>
            <a:endParaRPr lang="cs-CZ" sz="4000" b="1" smtClean="0">
              <a:latin typeface="+mj-lt"/>
            </a:endParaRPr>
          </a:p>
          <a:p>
            <a:pPr algn="ctr"/>
            <a:endParaRPr lang="cs-CZ" sz="4000" b="1" smtClean="0">
              <a:latin typeface="+mj-lt"/>
            </a:endParaRPr>
          </a:p>
          <a:p>
            <a:pPr algn="ctr"/>
            <a:endParaRPr lang="cs-CZ" sz="400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885741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VUT">
      <a:dk1>
        <a:srgbClr val="000000"/>
      </a:dk1>
      <a:lt1>
        <a:srgbClr val="FFFFFF"/>
      </a:lt1>
      <a:dk2>
        <a:srgbClr val="595959"/>
      </a:dk2>
      <a:lt2>
        <a:srgbClr val="F1F5F5"/>
      </a:lt2>
      <a:accent1>
        <a:srgbClr val="C00000"/>
      </a:accent1>
      <a:accent2>
        <a:srgbClr val="FF0000"/>
      </a:accent2>
      <a:accent3>
        <a:srgbClr val="FFC000"/>
      </a:accent3>
      <a:accent4>
        <a:srgbClr val="FFFF00"/>
      </a:accent4>
      <a:accent5>
        <a:srgbClr val="B0F0C1"/>
      </a:accent5>
      <a:accent6>
        <a:srgbClr val="92CDDC"/>
      </a:accent6>
      <a:hlink>
        <a:srgbClr val="31859B"/>
      </a:hlink>
      <a:folHlink>
        <a:srgbClr val="205867"/>
      </a:folHlink>
    </a:clrScheme>
    <a:fontScheme name="VUT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6038</TotalTime>
  <Words>24</Words>
  <Application>Microsoft Office PowerPoint</Application>
  <PresentationFormat>Předvádění na obrazovce (4:3)</PresentationFormat>
  <Paragraphs>12</Paragraphs>
  <Slides>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Prezentace aplikace PowerPoint</vt:lpstr>
      <vt:lpstr>PREZENTACE  FAKULTY STAVEBNÍ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Vaňková Marta</dc:creator>
  <cp:lastModifiedBy>Vaňková Marta</cp:lastModifiedBy>
  <cp:revision>40</cp:revision>
  <dcterms:created xsi:type="dcterms:W3CDTF">2016-01-14T08:43:43Z</dcterms:created>
  <dcterms:modified xsi:type="dcterms:W3CDTF">2016-02-01T12:55:27Z</dcterms:modified>
</cp:coreProperties>
</file>